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4" r:id="rId4"/>
    <p:sldId id="265" r:id="rId5"/>
    <p:sldId id="281" r:id="rId6"/>
    <p:sldId id="282" r:id="rId7"/>
    <p:sldId id="285" r:id="rId8"/>
    <p:sldId id="286" r:id="rId9"/>
    <p:sldId id="287" r:id="rId10"/>
    <p:sldId id="288" r:id="rId11"/>
    <p:sldId id="28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D9"/>
    <a:srgbClr val="F7F7F7"/>
    <a:srgbClr val="797DE8"/>
    <a:srgbClr val="AD8BE1"/>
    <a:srgbClr val="E29FBE"/>
    <a:srgbClr val="FC9598"/>
    <a:srgbClr val="AFD7D9"/>
    <a:srgbClr val="D8C9C6"/>
    <a:srgbClr val="F8ADA8"/>
    <a:srgbClr val="FD7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38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488296" y="1443485"/>
            <a:ext cx="721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spc="-150" dirty="0" err="1">
                <a:solidFill>
                  <a:schemeClr val="bg1"/>
                </a:solidFill>
              </a:rPr>
              <a:t>엑티비티</a:t>
            </a:r>
            <a:r>
              <a:rPr kumimoji="1" lang="ko-KR" altLang="en-US" sz="6600" b="1" spc="-150" dirty="0">
                <a:solidFill>
                  <a:schemeClr val="bg1"/>
                </a:solidFill>
              </a:rPr>
              <a:t> 모아 </a:t>
            </a:r>
            <a:endParaRPr kumimoji="1" lang="ja-JP" altLang="en-US" sz="66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A96BF953-5463-48DA-9FDC-52264462BB40}"/>
              </a:ext>
            </a:extLst>
          </p:cNvPr>
          <p:cNvSpPr txBox="1"/>
          <p:nvPr/>
        </p:nvSpPr>
        <p:spPr>
          <a:xfrm>
            <a:off x="8710047" y="5096933"/>
            <a:ext cx="39572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spc="-150" dirty="0" err="1">
                <a:solidFill>
                  <a:schemeClr val="bg1"/>
                </a:solidFill>
              </a:rPr>
              <a:t>메카트로닉스</a:t>
            </a:r>
            <a:r>
              <a:rPr kumimoji="1" lang="ko-KR" altLang="en-US" sz="1100" b="1" spc="-150" dirty="0">
                <a:solidFill>
                  <a:schemeClr val="bg1"/>
                </a:solidFill>
              </a:rPr>
              <a:t>  공학과</a:t>
            </a:r>
            <a:endParaRPr kumimoji="1" lang="en-US" altLang="ko-KR" sz="1100" b="1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 / A</a:t>
            </a:r>
            <a:br>
              <a:rPr kumimoji="1" lang="en-US" altLang="ko-KR" sz="1100" b="1" spc="-150" dirty="0">
                <a:solidFill>
                  <a:schemeClr val="bg1"/>
                </a:solidFill>
              </a:rPr>
            </a:br>
            <a:r>
              <a:rPr kumimoji="1" lang="en-US" altLang="ko-KR" sz="1100" b="1" spc="-150" dirty="0">
                <a:solidFill>
                  <a:schemeClr val="bg1"/>
                </a:solidFill>
              </a:rPr>
              <a:t>41915075  </a:t>
            </a:r>
            <a:r>
              <a:rPr kumimoji="1" lang="ko-KR" altLang="en-US" sz="1100" b="1" spc="-150" dirty="0" err="1">
                <a:solidFill>
                  <a:schemeClr val="bg1"/>
                </a:solidFill>
              </a:rPr>
              <a:t>최원재</a:t>
            </a:r>
            <a:endParaRPr kumimoji="1" lang="ja-JP" altLang="en-US" sz="11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개선해야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할점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1929539" y="2090172"/>
            <a:ext cx="8221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4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상품이 자동으로 슬라이드 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자동으로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상품이 판매량에 따라 선정될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판매처로 이동이 아니라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쿠팡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티몬과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같이 업체에서 직접 상품을 등록하고 현재 페이지에서 구매를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변경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페이지에 빈공간이 많은데 조회수가 올라간다면  빈공간을 광고로 채우도록 변경하겠습니다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4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9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2734849" y="17089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 dirty="0">
                <a:solidFill>
                  <a:schemeClr val="bg1"/>
                </a:solidFill>
              </a:rPr>
              <a:t>목차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34390" y="177191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271759" y="1995384"/>
            <a:ext cx="431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제작 동기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34390" y="320553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754905" y="3429000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홈페이지 설명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34390" y="463915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754905" y="4862616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개선해야 </a:t>
            </a:r>
            <a:r>
              <a:rPr kumimoji="1" lang="ko-KR" altLang="en-US" sz="3600" b="1" spc="300" dirty="0" err="1">
                <a:solidFill>
                  <a:schemeClr val="bg1"/>
                </a:solidFill>
              </a:rPr>
              <a:t>할점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25776" y="2199523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25776" y="365804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25776" y="511655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 선정의 이유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E9A79-B5A5-434D-8BC4-B6BB6D24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" y="941883"/>
            <a:ext cx="6131945" cy="4109553"/>
          </a:xfrm>
          <a:prstGeom prst="rect">
            <a:avLst/>
          </a:prstGeom>
        </p:spPr>
      </p:pic>
      <p:sp>
        <p:nvSpPr>
          <p:cNvPr id="17" name="テキスト ボックス 9">
            <a:extLst>
              <a:ext uri="{FF2B5EF4-FFF2-40B4-BE49-F238E27FC236}">
                <a16:creationId xmlns:a16="http://schemas.microsoft.com/office/drawing/2014/main" id="{24608EBF-D62C-4D33-B885-36EC79067D79}"/>
              </a:ext>
            </a:extLst>
          </p:cNvPr>
          <p:cNvSpPr txBox="1"/>
          <p:nvPr/>
        </p:nvSpPr>
        <p:spPr>
          <a:xfrm>
            <a:off x="7302855" y="2022758"/>
            <a:ext cx="4034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선정이유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사태이후로 국내여행 수치가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이상증가하였으며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여행하면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는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빠질수없는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요소이기 때문에 액티비티를 찾는 여행이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많아질것이라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예상하여 과제주제를 선정하였습니다  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동기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895568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619053" y="2352806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C1B60C-B08D-4FC8-A416-2C2DB009C68C}"/>
              </a:ext>
            </a:extLst>
          </p:cNvPr>
          <p:cNvSpPr/>
          <p:nvPr/>
        </p:nvSpPr>
        <p:spPr>
          <a:xfrm>
            <a:off x="5500842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874FC4-67A4-42A9-B8D1-AEF6BCFE591C}"/>
              </a:ext>
            </a:extLst>
          </p:cNvPr>
          <p:cNvSpPr/>
          <p:nvPr/>
        </p:nvSpPr>
        <p:spPr>
          <a:xfrm>
            <a:off x="9106116" y="1642092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テキスト ボックス 8">
            <a:extLst>
              <a:ext uri="{FF2B5EF4-FFF2-40B4-BE49-F238E27FC236}">
                <a16:creationId xmlns:a16="http://schemas.microsoft.com/office/drawing/2014/main" id="{FB1039ED-F88A-4E54-889F-FE9619132CA6}"/>
              </a:ext>
            </a:extLst>
          </p:cNvPr>
          <p:cNvSpPr txBox="1"/>
          <p:nvPr/>
        </p:nvSpPr>
        <p:spPr>
          <a:xfrm>
            <a:off x="6224327" y="23047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テキスト ボックス 8">
            <a:extLst>
              <a:ext uri="{FF2B5EF4-FFF2-40B4-BE49-F238E27FC236}">
                <a16:creationId xmlns:a16="http://schemas.microsoft.com/office/drawing/2014/main" id="{6984C486-D907-4DEF-B18A-41C6AD1F8F45}"/>
              </a:ext>
            </a:extLst>
          </p:cNvPr>
          <p:cNvSpPr txBox="1"/>
          <p:nvPr/>
        </p:nvSpPr>
        <p:spPr>
          <a:xfrm>
            <a:off x="9828563" y="230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テキスト ボックス 9">
            <a:extLst>
              <a:ext uri="{FF2B5EF4-FFF2-40B4-BE49-F238E27FC236}">
                <a16:creationId xmlns:a16="http://schemas.microsoft.com/office/drawing/2014/main" id="{AF3CF5D8-E4AE-40ED-85DA-2C1DCE614765}"/>
              </a:ext>
            </a:extLst>
          </p:cNvPr>
          <p:cNvSpPr txBox="1"/>
          <p:nvPr/>
        </p:nvSpPr>
        <p:spPr>
          <a:xfrm>
            <a:off x="1109619" y="3967486"/>
            <a:ext cx="337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간편함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계절별로 할 수 있는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 종류를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알아보기 쉽게 정리해 놓았으며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티켓을 가장 최저가로 손쉽게 예약을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만들었습니다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テキスト ボックス 9">
            <a:extLst>
              <a:ext uri="{FF2B5EF4-FFF2-40B4-BE49-F238E27FC236}">
                <a16:creationId xmlns:a16="http://schemas.microsoft.com/office/drawing/2014/main" id="{FF0A3E85-708B-453D-AF0E-AA02811397B9}"/>
              </a:ext>
            </a:extLst>
          </p:cNvPr>
          <p:cNvSpPr txBox="1"/>
          <p:nvPr/>
        </p:nvSpPr>
        <p:spPr>
          <a:xfrm>
            <a:off x="4714893" y="3961402"/>
            <a:ext cx="33750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수익성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액티비티 종류별로 여러 업체가 있기때문에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경쟁구도가 형성이 되어  광고수입을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얻을수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있다고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생각합니다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テキスト ボックス 9">
            <a:extLst>
              <a:ext uri="{FF2B5EF4-FFF2-40B4-BE49-F238E27FC236}">
                <a16:creationId xmlns:a16="http://schemas.microsoft.com/office/drawing/2014/main" id="{8E75BECD-C53F-4EE2-836D-0551C4383547}"/>
              </a:ext>
            </a:extLst>
          </p:cNvPr>
          <p:cNvSpPr txBox="1"/>
          <p:nvPr/>
        </p:nvSpPr>
        <p:spPr>
          <a:xfrm>
            <a:off x="8319130" y="3968040"/>
            <a:ext cx="33750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성수기</a:t>
            </a:r>
            <a:r>
              <a: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 별로 할 수 있는 액티비티의 종류가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명확하기 때문에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계절한가지를 </a:t>
            </a:r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정해놓고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홈페이지를 만들면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 시기에는 인기가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사그라들기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때문에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사계절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겨울로 계절별로 만들었습니다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  <p:bldP spid="19" grpId="0" animBg="1"/>
      <p:bldP spid="20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AE7E6-5571-4D79-87E0-FD21C16A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5" y="1439212"/>
            <a:ext cx="5230678" cy="3558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769FE-D63C-459E-A893-21D5D6AD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949" y="1439212"/>
            <a:ext cx="5230678" cy="3558940"/>
          </a:xfrm>
          <a:prstGeom prst="rect">
            <a:avLst/>
          </a:prstGeom>
        </p:spPr>
      </p:pic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제작한 홈페이지의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홈화면이며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계절선택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버튼이있으며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아래화면에는 실시간으로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상품의 사진 슬라이드 및 광고문의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섹션이있습니다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5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132523" y="5473005"/>
            <a:ext cx="11870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제일 왼쪽 사진 코딩은 계절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선택란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에 있는 사계절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 상자의 이미지 지정 및 버튼 이름설정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링크지정이며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사진은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코딩이며 순서대로 이미지 지정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을하였으며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왼쪽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오른쪽에 버튼을 제작하여서 슬라이드를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있도록 설정하였습니다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맨윗줄에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슬라이드 박스의  크기 설정과 슬라이드 버튼 설정을 하였습니다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BFB467-3B9A-4B1D-885C-DE478D97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67" y="1014441"/>
            <a:ext cx="3039185" cy="2861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7BE161-8AB8-43BF-8B3B-F9B29A05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23" y="1082816"/>
            <a:ext cx="4574583" cy="3684839"/>
          </a:xfrm>
          <a:prstGeom prst="rect">
            <a:avLst/>
          </a:prstGeom>
        </p:spPr>
      </p:pic>
      <p:sp>
        <p:nvSpPr>
          <p:cNvPr id="15" name="テキスト ボックス 9">
            <a:extLst>
              <a:ext uri="{FF2B5EF4-FFF2-40B4-BE49-F238E27FC236}">
                <a16:creationId xmlns:a16="http://schemas.microsoft.com/office/drawing/2014/main" id="{24E3DFDE-9F16-4AE7-99FC-85E3C34267D3}"/>
              </a:ext>
            </a:extLst>
          </p:cNvPr>
          <p:cNvSpPr txBox="1"/>
          <p:nvPr/>
        </p:nvSpPr>
        <p:spPr>
          <a:xfrm>
            <a:off x="1478294" y="5083551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510D860D-B43F-4B7E-9619-368205E6FA71}"/>
              </a:ext>
            </a:extLst>
          </p:cNvPr>
          <p:cNvSpPr txBox="1"/>
          <p:nvPr/>
        </p:nvSpPr>
        <p:spPr>
          <a:xfrm>
            <a:off x="8276488" y="4923900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8B5B25-1A77-45B2-8237-75437D1C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71" y="3887692"/>
            <a:ext cx="3076575" cy="1201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0FA10-8F12-4993-A35C-B93AFA274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83" y="970737"/>
            <a:ext cx="2959034" cy="41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상단에 각 계절별로 들어 갈수 있도록 네비게이션 바를 제작하였으며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별로 가격 및 클릭을 하면 판매하고 있는 사이트의 주소로 접속을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설정을하였습니다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CED6C3-8A94-4E73-A042-2C0B7537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3" y="1049635"/>
            <a:ext cx="4556502" cy="32528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408BE7-3473-407C-89A6-093D2103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68" y="1180628"/>
            <a:ext cx="3733861" cy="2110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7B5129-BA75-4C87-BDFB-AC592E84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88" y="1208437"/>
            <a:ext cx="2809889" cy="2110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38B11-14F8-499C-8296-7E034703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683" y="3347063"/>
            <a:ext cx="4053422" cy="16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베너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이미지 크기 지정이며 두번째는 글씨색을 지정하였으며 세번째는 목록상자 크기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마지막사진은 각 상품 칸크기와 글씨크기를 지정하였습니다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DA5ED-A7A0-4E24-B5D3-69545192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2" y="1239017"/>
            <a:ext cx="3933825" cy="119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78BF74-8B1C-4585-A9DF-53F7219A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58" y="1264283"/>
            <a:ext cx="229552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0CAFC-44E0-4EFC-BA91-8E22BF9C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02" y="1284220"/>
            <a:ext cx="2543175" cy="866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FDB71A-66BE-468F-96B9-35E85440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495" y="2839637"/>
            <a:ext cx="19145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3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네비게이션바에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각페이지별로 링크를 넣어주어서 클릭시에는 각 페이지로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바로이동할수있게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설정하였습니다 두번째 사진은 상품목록별 이미지지정 링크 가격을 지정해주었습니다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5DE357-AB8B-4ABE-B109-041285C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9" y="1363141"/>
            <a:ext cx="4180588" cy="2072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C071-FB4D-4ED2-9616-E6648552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4017"/>
            <a:ext cx="5919787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328</Words>
  <Application>Microsoft Office PowerPoint</Application>
  <PresentationFormat>와이드스크린</PresentationFormat>
  <Paragraphs>87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원재</cp:lastModifiedBy>
  <cp:revision>36</cp:revision>
  <dcterms:created xsi:type="dcterms:W3CDTF">2018-12-07T00:32:38Z</dcterms:created>
  <dcterms:modified xsi:type="dcterms:W3CDTF">2021-06-14T18:58:44Z</dcterms:modified>
</cp:coreProperties>
</file>